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71" r:id="rId16"/>
    <p:sldId id="273" r:id="rId17"/>
    <p:sldId id="26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59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4EBD9-181C-4803-A79F-593A04240921}" type="datetimeFigureOut">
              <a:rPr lang="de-DE" smtClean="0"/>
              <a:t>31.05.2011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A2A46-64BF-42DF-9D6D-F7026B91E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79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 = Merkmale,</a:t>
            </a:r>
            <a:r>
              <a:rPr lang="de-DE" baseline="0" dirty="0" smtClean="0"/>
              <a:t> V = Varietäten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2A46-64BF-42DF-9D6D-F7026B91E43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12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5/31/2011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ff.uni-mainz.de/hansenss/HS1_fachsprachen.pdf" TargetMode="External"/><Relationship Id="rId2" Type="http://schemas.openxmlformats.org/officeDocument/2006/relationships/hyperlink" Target="http://www.lrz.de/~sobotta/Hausarbeit_Kreo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Fachsprachen als Varietäten?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Eva Berthold, 8.6.2011</a:t>
            </a:r>
          </a:p>
        </p:txBody>
      </p:sp>
    </p:spTree>
    <p:extLst>
      <p:ext uri="{BB962C8B-B14F-4D97-AF65-F5344CB8AC3E}">
        <p14:creationId xmlns:p14="http://schemas.microsoft.com/office/powerpoint/2010/main" val="28108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Definiton</a:t>
            </a:r>
            <a:r>
              <a:rPr lang="de-DE" dirty="0" smtClean="0"/>
              <a:t> Variationslinguistik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Baut auf der Grundlage (formaler) Beschreibungsmodelle auf, die den Gegenstand der Linguistik auf die Beschreibung der Kompetenz des idealen Sprechers/Hörers einschränkt</a:t>
            </a:r>
          </a:p>
          <a:p>
            <a:r>
              <a:rPr lang="de-DE" dirty="0" smtClean="0"/>
              <a:t>Wichtigste Ansätze:</a:t>
            </a:r>
          </a:p>
          <a:p>
            <a:pPr lvl="1"/>
            <a:r>
              <a:rPr lang="de-DE" dirty="0" smtClean="0"/>
              <a:t>Variablenregeln </a:t>
            </a:r>
            <a:r>
              <a:rPr lang="de-DE" i="1" dirty="0" smtClean="0"/>
              <a:t>–</a:t>
            </a:r>
            <a:r>
              <a:rPr lang="de-DE" i="1" dirty="0" err="1" smtClean="0"/>
              <a:t>Labov</a:t>
            </a:r>
            <a:r>
              <a:rPr lang="de-DE" i="1" dirty="0" smtClean="0"/>
              <a:t>, </a:t>
            </a:r>
            <a:r>
              <a:rPr lang="de-DE" i="1" dirty="0" err="1" smtClean="0"/>
              <a:t>Sankoff</a:t>
            </a:r>
            <a:r>
              <a:rPr lang="de-DE" i="1" dirty="0" smtClean="0"/>
              <a:t> u.a.</a:t>
            </a:r>
          </a:p>
          <a:p>
            <a:pPr lvl="1"/>
            <a:r>
              <a:rPr lang="de-DE" dirty="0" smtClean="0"/>
              <a:t>Implikationsanalyse </a:t>
            </a:r>
            <a:r>
              <a:rPr lang="de-DE" i="1" dirty="0" smtClean="0"/>
              <a:t>–</a:t>
            </a:r>
            <a:r>
              <a:rPr lang="de-DE" i="1" dirty="0" err="1" smtClean="0"/>
              <a:t>DeCamp</a:t>
            </a:r>
            <a:r>
              <a:rPr lang="de-DE" i="1" dirty="0" smtClean="0"/>
              <a:t>, Bailey u.a.</a:t>
            </a:r>
          </a:p>
          <a:p>
            <a:pPr lvl="1"/>
            <a:r>
              <a:rPr lang="de-DE" dirty="0" err="1" smtClean="0"/>
              <a:t>Varietätengrammatik</a:t>
            </a:r>
            <a:r>
              <a:rPr lang="de-DE" dirty="0" smtClean="0"/>
              <a:t> </a:t>
            </a:r>
            <a:r>
              <a:rPr lang="de-DE" i="1" dirty="0" smtClean="0"/>
              <a:t>–Klein, Dittmar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459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Gemeinsamkeiten der Ansätze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Varietäten werden im Rahmen eines einheitlichen Bezugssystems beschrieben</a:t>
            </a:r>
          </a:p>
          <a:p>
            <a:r>
              <a:rPr lang="de-DE" dirty="0" smtClean="0"/>
              <a:t>Im Vordergrund steht die Beschreibung von Varietäten, die besonders nah miteinander verwandt sind</a:t>
            </a:r>
          </a:p>
          <a:p>
            <a:r>
              <a:rPr lang="de-DE" dirty="0" smtClean="0"/>
              <a:t>Kleinräumige Untersuchungen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3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Unterschiede der Ansätze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Rolle spielen außersprachliche Faktoren bei der Beschreibung?</a:t>
            </a:r>
          </a:p>
          <a:p>
            <a:r>
              <a:rPr lang="de-DE" dirty="0" smtClean="0"/>
              <a:t>Welche Bedeutung kommt quantitativen Unterschieden zwischen Varietäten zu?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62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Implikationsanalyse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Ziel: Nachweis, dass die Anwendung verschiedener Regeln nicht unsystematisch und unabhängig voneinander variiert</a:t>
            </a:r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81261"/>
              </p:ext>
            </p:extLst>
          </p:nvPr>
        </p:nvGraphicFramePr>
        <p:xfrm>
          <a:off x="1331640" y="386104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1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Implikationsanalyse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Außersprachlich Faktoren werden erst nachträglich betrachtet und sind für die Implikationsanalyse völlig unerheblich</a:t>
            </a:r>
          </a:p>
          <a:p>
            <a:r>
              <a:rPr lang="de-DE" dirty="0" smtClean="0"/>
              <a:t>Statistische Verteilung der Merkmale wird nur in einer erweiterten Version der Implikationsanalyse erhoben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78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Variablenregeln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Ziel: Aufdecken der Anwendungswahrscheinlichkeit einer Regel und deren Faktoren</a:t>
            </a:r>
          </a:p>
          <a:p>
            <a:r>
              <a:rPr lang="de-DE" dirty="0" smtClean="0"/>
              <a:t>Baut auf den optionalen Regeln der generativen Grammatik </a:t>
            </a:r>
            <a:r>
              <a:rPr lang="de-DE" dirty="0" smtClean="0"/>
              <a:t>auf</a:t>
            </a:r>
          </a:p>
          <a:p>
            <a:r>
              <a:rPr lang="de-DE" dirty="0" smtClean="0"/>
              <a:t>Berücksichtigung von außersprachlichen Faktoren und quantitativen Unterschieden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1694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Varietätengrammatik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Ziel: Aufdecken der </a:t>
            </a:r>
            <a:r>
              <a:rPr lang="de-DE" dirty="0" smtClean="0"/>
              <a:t>Anwendungswahrscheinlichkeit </a:t>
            </a:r>
            <a:r>
              <a:rPr lang="de-DE" dirty="0" smtClean="0"/>
              <a:t>einer Regel</a:t>
            </a:r>
          </a:p>
          <a:p>
            <a:r>
              <a:rPr lang="de-DE" dirty="0" smtClean="0"/>
              <a:t>Varietäten werden ohne Rücksicht auf sprachliche Variablen definiert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4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Fachsprache in der Variationslinguistik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Fachsprachen bisher kaum in der Variationslinguistik aufgetreten</a:t>
            </a:r>
          </a:p>
          <a:p>
            <a:r>
              <a:rPr lang="de-DE" dirty="0" smtClean="0"/>
              <a:t>Modelle aber durchaus für die Untersuchung von Fachsprachen geeignet</a:t>
            </a:r>
          </a:p>
          <a:p>
            <a:pPr lvl="1"/>
            <a:r>
              <a:rPr lang="de-DE" dirty="0" smtClean="0"/>
              <a:t>Variationslinguistik geht über die reine Feststellung von Häufigkeitsverteilungen hinaus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83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Fachsprache in der Variationslinguistik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Voraussetzungen:</a:t>
            </a:r>
          </a:p>
          <a:p>
            <a:pPr lvl="1"/>
            <a:r>
              <a:rPr lang="de-DE" dirty="0" err="1" smtClean="0"/>
              <a:t>Kontinua</a:t>
            </a:r>
            <a:r>
              <a:rPr lang="de-DE" dirty="0" smtClean="0"/>
              <a:t> für die Untersuchung auswählen</a:t>
            </a:r>
          </a:p>
          <a:p>
            <a:pPr lvl="2"/>
            <a:r>
              <a:rPr lang="de-DE" dirty="0" smtClean="0"/>
              <a:t>Historische Stadien</a:t>
            </a:r>
          </a:p>
          <a:p>
            <a:pPr lvl="2"/>
            <a:r>
              <a:rPr lang="de-DE" dirty="0" smtClean="0"/>
              <a:t>Vertikale und horizontale Schichtung</a:t>
            </a:r>
          </a:p>
          <a:p>
            <a:pPr lvl="2"/>
            <a:r>
              <a:rPr lang="de-DE" dirty="0" err="1" smtClean="0"/>
              <a:t>Lernervarietäten</a:t>
            </a:r>
            <a:endParaRPr lang="de-DE" dirty="0" smtClean="0"/>
          </a:p>
          <a:p>
            <a:pPr lvl="1"/>
            <a:r>
              <a:rPr lang="de-DE" dirty="0" smtClean="0"/>
              <a:t>Die zu untersuchenden sprachlichen Merkmale enger umgrenzen</a:t>
            </a:r>
          </a:p>
          <a:p>
            <a:pPr lvl="2"/>
            <a:r>
              <a:rPr lang="de-DE" dirty="0" smtClean="0"/>
              <a:t>Einzelne Phänomene = Varianten </a:t>
            </a:r>
            <a:r>
              <a:rPr lang="de-DE" b="1" dirty="0" smtClean="0"/>
              <a:t>einer</a:t>
            </a:r>
            <a:r>
              <a:rPr lang="de-DE" dirty="0" smtClean="0"/>
              <a:t> Variablen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2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Kirsten </a:t>
            </a:r>
            <a:r>
              <a:rPr lang="de-DE" dirty="0" err="1" smtClean="0"/>
              <a:t>Adamzik</a:t>
            </a:r>
            <a:r>
              <a:rPr lang="de-DE" dirty="0" smtClean="0"/>
              <a:t>: </a:t>
            </a:r>
            <a:r>
              <a:rPr lang="de-DE" i="1" dirty="0" smtClean="0"/>
              <a:t>Fachsprachen als Varietäten</a:t>
            </a:r>
            <a:r>
              <a:rPr lang="de-DE" dirty="0" smtClean="0"/>
              <a:t> in: Fachsprachen. </a:t>
            </a:r>
            <a:r>
              <a:rPr lang="de-DE" dirty="0" err="1" smtClean="0"/>
              <a:t>Languages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Special </a:t>
            </a:r>
            <a:r>
              <a:rPr lang="de-DE" dirty="0" err="1" smtClean="0"/>
              <a:t>Purposes</a:t>
            </a:r>
            <a:r>
              <a:rPr lang="de-DE" dirty="0" smtClean="0"/>
              <a:t>, Band 1</a:t>
            </a:r>
          </a:p>
          <a:p>
            <a:r>
              <a:rPr lang="de-DE" dirty="0" smtClean="0"/>
              <a:t>Wolfgang Klein: </a:t>
            </a:r>
            <a:r>
              <a:rPr lang="de-DE" i="1" dirty="0" err="1" smtClean="0"/>
              <a:t>Varietätengrammatik</a:t>
            </a:r>
            <a:r>
              <a:rPr lang="de-DE" dirty="0" smtClean="0"/>
              <a:t> in: </a:t>
            </a:r>
            <a:r>
              <a:rPr lang="de-DE" dirty="0" err="1" smtClean="0"/>
              <a:t>Sociolinguistics</a:t>
            </a:r>
            <a:r>
              <a:rPr lang="de-DE" dirty="0" smtClean="0"/>
              <a:t>, Band 2</a:t>
            </a:r>
          </a:p>
          <a:p>
            <a:endParaRPr lang="de-DE" dirty="0"/>
          </a:p>
          <a:p>
            <a:r>
              <a:rPr lang="de-DE" dirty="0">
                <a:hlinkClick r:id="rId2"/>
              </a:rPr>
              <a:t>http://www.lrz.de/~</a:t>
            </a:r>
            <a:r>
              <a:rPr lang="de-DE" dirty="0" smtClean="0">
                <a:hlinkClick r:id="rId2"/>
              </a:rPr>
              <a:t>sobotta/Hausarbeit_Kreol.pdf</a:t>
            </a:r>
            <a:endParaRPr lang="de-DE" dirty="0" smtClean="0"/>
          </a:p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www.staff.uni-mainz.de/hansenss/HS1_fachsprachen.pdf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62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Fachsprache</a:t>
            </a:r>
          </a:p>
          <a:p>
            <a:r>
              <a:rPr lang="de-DE" dirty="0" smtClean="0"/>
              <a:t>Varietät</a:t>
            </a:r>
          </a:p>
          <a:p>
            <a:pPr lvl="1"/>
            <a:r>
              <a:rPr lang="de-DE" dirty="0" smtClean="0"/>
              <a:t>Fachsprache im globalen </a:t>
            </a:r>
            <a:r>
              <a:rPr lang="de-DE" dirty="0" err="1" smtClean="0"/>
              <a:t>Varietätenkonzept</a:t>
            </a:r>
            <a:endParaRPr lang="de-DE" dirty="0"/>
          </a:p>
          <a:p>
            <a:r>
              <a:rPr lang="de-DE" dirty="0" smtClean="0"/>
              <a:t>Variationslinguistik</a:t>
            </a:r>
          </a:p>
          <a:p>
            <a:pPr lvl="1"/>
            <a:r>
              <a:rPr lang="de-DE" dirty="0" smtClean="0"/>
              <a:t>Fachsprache in der Variationslinguistik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71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Fachsprache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Fachsprache – das ist die Gesamtheit aller sprachlichen Mittel, die in einem fachlich begrenzbaren Kommunikationsbereich verwendet werden, um die Verständigung zwischen den in diesem Bereich tätigen Menschen zu gewährleisten. </a:t>
            </a:r>
            <a:r>
              <a:rPr lang="de-DE" i="1" dirty="0" smtClean="0"/>
              <a:t>-Hoffmann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5197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Horizontale vs. Vertikale Schichtung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Horizontal </a:t>
            </a:r>
          </a:p>
          <a:p>
            <a:pPr lvl="1"/>
            <a:r>
              <a:rPr lang="de-DE" dirty="0" smtClean="0"/>
              <a:t>Abgrenzung der einzelnen Fachbereiche</a:t>
            </a:r>
          </a:p>
          <a:p>
            <a:pPr lvl="1"/>
            <a:r>
              <a:rPr lang="de-DE" dirty="0" smtClean="0"/>
              <a:t>Ist die Kommunikation fachintern, interfachlich oder fachextern?</a:t>
            </a:r>
          </a:p>
          <a:p>
            <a:r>
              <a:rPr lang="de-DE" dirty="0" smtClean="0"/>
              <a:t>Vertikal </a:t>
            </a:r>
            <a:endParaRPr lang="de-DE" dirty="0"/>
          </a:p>
          <a:p>
            <a:pPr lvl="1"/>
            <a:r>
              <a:rPr lang="de-DE" dirty="0" smtClean="0"/>
              <a:t>Abgrenzung funktionaler Stile</a:t>
            </a:r>
            <a:endParaRPr lang="de-DE" dirty="0" smtClean="0"/>
          </a:p>
          <a:p>
            <a:pPr lvl="1"/>
            <a:r>
              <a:rPr lang="de-DE" dirty="0" smtClean="0"/>
              <a:t>Abgrenzung von Fachlichkeitsgrad, Textfunktion und Interaktionsverhältnis </a:t>
            </a:r>
            <a:r>
              <a:rPr lang="de-DE" dirty="0" smtClean="0"/>
              <a:t>der Kommunikationspartner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Allgemeiner Oberbegriff zur Erfassung der Heterogenität einer Einzelsprache</a:t>
            </a:r>
          </a:p>
          <a:p>
            <a:r>
              <a:rPr lang="de-DE" dirty="0" smtClean="0"/>
              <a:t>Verschiedene Definitionsversuche:</a:t>
            </a:r>
          </a:p>
          <a:p>
            <a:pPr lvl="1"/>
            <a:r>
              <a:rPr lang="de-DE" dirty="0" smtClean="0"/>
              <a:t>Varietät = von der „Normalsprache“ abweichendes Sonderphänomen</a:t>
            </a:r>
          </a:p>
          <a:p>
            <a:pPr lvl="1"/>
            <a:r>
              <a:rPr lang="de-DE" dirty="0" smtClean="0"/>
              <a:t>Einzelsprache = Summe ihrer Varietäten</a:t>
            </a:r>
          </a:p>
          <a:p>
            <a:pPr lvl="2"/>
            <a:r>
              <a:rPr lang="de-DE" dirty="0" smtClean="0"/>
              <a:t>Problem: Beziehungen der Varietäten untereinander werden nicht betrachtet</a:t>
            </a:r>
          </a:p>
          <a:p>
            <a:pPr lvl="1"/>
            <a:r>
              <a:rPr lang="de-DE" dirty="0" err="1" smtClean="0"/>
              <a:t>Varietätengrammatik</a:t>
            </a:r>
            <a:r>
              <a:rPr lang="de-DE" dirty="0" smtClean="0"/>
              <a:t> </a:t>
            </a:r>
            <a:r>
              <a:rPr lang="de-DE" i="1" dirty="0" smtClean="0"/>
              <a:t>-Klein</a:t>
            </a:r>
          </a:p>
        </p:txBody>
      </p:sp>
    </p:spTree>
    <p:extLst>
      <p:ext uri="{BB962C8B-B14F-4D97-AF65-F5344CB8AC3E}">
        <p14:creationId xmlns:p14="http://schemas.microsoft.com/office/powerpoint/2010/main" val="12762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Globales </a:t>
            </a:r>
            <a:r>
              <a:rPr lang="de-DE" dirty="0" err="1"/>
              <a:t>Varietätenkonzept</a:t>
            </a:r>
            <a:r>
              <a:rPr lang="de-DE" dirty="0"/>
              <a:t> umfasst:</a:t>
            </a:r>
          </a:p>
          <a:p>
            <a:pPr lvl="1"/>
            <a:r>
              <a:rPr lang="de-DE" dirty="0"/>
              <a:t>Gruppensprache, Sondersprache, Fachsprache, Werbesprache, Jugendsprache, Amtssprache usw.</a:t>
            </a:r>
          </a:p>
          <a:p>
            <a:pPr lvl="1"/>
            <a:r>
              <a:rPr lang="de-DE" dirty="0"/>
              <a:t>Dialekt, Jargon, Soziolekt usw.</a:t>
            </a:r>
          </a:p>
          <a:p>
            <a:pPr lvl="1"/>
            <a:r>
              <a:rPr lang="de-DE" dirty="0"/>
              <a:t>Register, Funktionalstil usw.</a:t>
            </a:r>
          </a:p>
          <a:p>
            <a:r>
              <a:rPr lang="de-DE" dirty="0" smtClean="0"/>
              <a:t>Varietäten</a:t>
            </a:r>
          </a:p>
          <a:p>
            <a:pPr lvl="1"/>
            <a:r>
              <a:rPr lang="de-DE" dirty="0" smtClean="0"/>
              <a:t>Sind Differenzierungen innerhalb einer Einzelsprache</a:t>
            </a:r>
          </a:p>
          <a:p>
            <a:pPr lvl="1"/>
            <a:r>
              <a:rPr lang="de-DE" dirty="0" smtClean="0"/>
              <a:t>Erscheinen als in sich kohärente, diskrete, systemartige Gebilde im Sinne von „Sprachen in der Sprache“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44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Fachsprachen im globalen </a:t>
            </a:r>
            <a:r>
              <a:rPr lang="de-DE" dirty="0" err="1" smtClean="0"/>
              <a:t>Varietätenkonzept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Fachsprache = diaphasische Varietät oder auch diastratische Varietät</a:t>
            </a:r>
          </a:p>
          <a:p>
            <a:pPr lvl="1"/>
            <a:r>
              <a:rPr lang="de-DE" dirty="0" smtClean="0"/>
              <a:t>Zuordnung führt meist dazu, ‘Fachsprache‘ auf eine bestimmte Subvarietät zu beschränken</a:t>
            </a:r>
          </a:p>
          <a:p>
            <a:r>
              <a:rPr lang="de-DE" dirty="0" smtClean="0"/>
              <a:t>Einführung einer neuen Variationsdimension für Fachlichkeit/Thematik/Inhalt</a:t>
            </a:r>
          </a:p>
        </p:txBody>
      </p:sp>
    </p:spTree>
    <p:extLst>
      <p:ext uri="{BB962C8B-B14F-4D97-AF65-F5344CB8AC3E}">
        <p14:creationId xmlns:p14="http://schemas.microsoft.com/office/powerpoint/2010/main" val="24693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Fachsprachen im globalen </a:t>
            </a:r>
            <a:r>
              <a:rPr lang="de-DE" dirty="0" err="1" smtClean="0"/>
              <a:t>Varietätenkonzept</a:t>
            </a:r>
            <a:r>
              <a:rPr lang="de-DE" dirty="0" smtClean="0"/>
              <a:t> - Probleme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Varietäten </a:t>
            </a:r>
            <a:r>
              <a:rPr lang="de-DE" dirty="0"/>
              <a:t>= Untergliederungen einer Einzelsprache; ABER: Überschreitung der Grenzen von Einzelsprachen = Kennzeichen der </a:t>
            </a:r>
            <a:r>
              <a:rPr lang="de-DE" dirty="0" smtClean="0"/>
              <a:t>Fachsprachen</a:t>
            </a:r>
          </a:p>
          <a:p>
            <a:r>
              <a:rPr lang="de-DE" dirty="0" smtClean="0"/>
              <a:t>Sprachwechsel auf niedrigeren Ebenen der Fachtexte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Fachsprachen im globalen </a:t>
            </a:r>
            <a:r>
              <a:rPr lang="de-DE" dirty="0" err="1" smtClean="0"/>
              <a:t>Varietätenkonzept</a:t>
            </a:r>
            <a:r>
              <a:rPr lang="de-DE" dirty="0" smtClean="0"/>
              <a:t> - Lösung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Fachlichkeit eines Textes durch analytische Unterscheidung verschiedener Dimensionen bestimmen</a:t>
            </a:r>
          </a:p>
          <a:p>
            <a:pPr lvl="1"/>
            <a:r>
              <a:rPr lang="de-DE" dirty="0" smtClean="0"/>
              <a:t>Inhaltsdimension</a:t>
            </a:r>
            <a:r>
              <a:rPr lang="de-DE" dirty="0" smtClean="0"/>
              <a:t>, Dimension der Kommunikatoren, funktionale Dimension, situative Dimension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7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b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591</Words>
  <Application>Microsoft Office PowerPoint</Application>
  <PresentationFormat>Bildschirmpräsentation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Phoebe</vt:lpstr>
      <vt:lpstr>Fachsprachen als Varietäten?</vt:lpstr>
      <vt:lpstr>Gliederung</vt:lpstr>
      <vt:lpstr>Definition Fachsprache</vt:lpstr>
      <vt:lpstr>Horizontale vs. Vertikale Schichtung</vt:lpstr>
      <vt:lpstr>Definition Varietät</vt:lpstr>
      <vt:lpstr>Definition Varietät</vt:lpstr>
      <vt:lpstr>Fachsprachen im globalen Varietätenkonzept</vt:lpstr>
      <vt:lpstr>Fachsprachen im globalen Varietätenkonzept - Probleme</vt:lpstr>
      <vt:lpstr>Fachsprachen im globalen Varietätenkonzept - Lösung</vt:lpstr>
      <vt:lpstr>Definiton Variationslinguistik</vt:lpstr>
      <vt:lpstr>Gemeinsamkeiten der Ansätze</vt:lpstr>
      <vt:lpstr>Unterschiede der Ansätze</vt:lpstr>
      <vt:lpstr>Implikationsanalyse</vt:lpstr>
      <vt:lpstr>Implikationsanalyse</vt:lpstr>
      <vt:lpstr>Variablenregeln</vt:lpstr>
      <vt:lpstr>Varietätengrammatik</vt:lpstr>
      <vt:lpstr>Fachsprache in der Variationslinguistik</vt:lpstr>
      <vt:lpstr>Fachsprache in der Variationslinguistik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Fachsprachen als Varietäten?</dc:title>
  <dc:creator>Eva</dc:creator>
  <cp:lastModifiedBy>Eva</cp:lastModifiedBy>
  <cp:revision>32</cp:revision>
  <dcterms:created xsi:type="dcterms:W3CDTF">2011-05-26T10:49:35Z</dcterms:created>
  <dcterms:modified xsi:type="dcterms:W3CDTF">2011-06-07T20:08:38Z</dcterms:modified>
</cp:coreProperties>
</file>